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89" r:id="rId12"/>
    <p:sldId id="269" r:id="rId13"/>
    <p:sldId id="270" r:id="rId14"/>
    <p:sldId id="271" r:id="rId15"/>
    <p:sldId id="276" r:id="rId16"/>
    <p:sldId id="273" r:id="rId17"/>
    <p:sldId id="274" r:id="rId18"/>
    <p:sldId id="275" r:id="rId19"/>
    <p:sldId id="277" r:id="rId20"/>
    <p:sldId id="278" r:id="rId21"/>
    <p:sldId id="279" r:id="rId22"/>
    <p:sldId id="280" r:id="rId23"/>
    <p:sldId id="281" r:id="rId24"/>
    <p:sldId id="283" r:id="rId25"/>
    <p:sldId id="282" r:id="rId26"/>
    <p:sldId id="284" r:id="rId27"/>
    <p:sldId id="285" r:id="rId28"/>
    <p:sldId id="286" r:id="rId29"/>
    <p:sldId id="287" r:id="rId30"/>
    <p:sldId id="288" r:id="rId3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94660"/>
  </p:normalViewPr>
  <p:slideViewPr>
    <p:cSldViewPr>
      <p:cViewPr varScale="1">
        <p:scale>
          <a:sx n="70" d="100"/>
          <a:sy n="70" d="100"/>
        </p:scale>
        <p:origin x="1814" y="2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65E0C-634E-4C11-B3B7-482E79869CE5}" type="datetimeFigureOut">
              <a:rPr lang="pt-BR" smtClean="0"/>
              <a:pPr/>
              <a:t>03/12/2025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4C2F2-C561-497E-9E0E-9D3484CDDAF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65E0C-634E-4C11-B3B7-482E79869CE5}" type="datetimeFigureOut">
              <a:rPr lang="pt-BR" smtClean="0"/>
              <a:pPr/>
              <a:t>03/12/2025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4C2F2-C561-497E-9E0E-9D3484CDDAF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65E0C-634E-4C11-B3B7-482E79869CE5}" type="datetimeFigureOut">
              <a:rPr lang="pt-BR" smtClean="0"/>
              <a:pPr/>
              <a:t>03/12/2025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4C2F2-C561-497E-9E0E-9D3484CDDAF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65E0C-634E-4C11-B3B7-482E79869CE5}" type="datetimeFigureOut">
              <a:rPr lang="pt-BR" smtClean="0"/>
              <a:pPr/>
              <a:t>03/12/2025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4C2F2-C561-497E-9E0E-9D3484CDDAF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65E0C-634E-4C11-B3B7-482E79869CE5}" type="datetimeFigureOut">
              <a:rPr lang="pt-BR" smtClean="0"/>
              <a:pPr/>
              <a:t>03/12/2025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4C2F2-C561-497E-9E0E-9D3484CDDAF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65E0C-634E-4C11-B3B7-482E79869CE5}" type="datetimeFigureOut">
              <a:rPr lang="pt-BR" smtClean="0"/>
              <a:pPr/>
              <a:t>03/12/2025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4C2F2-C561-497E-9E0E-9D3484CDDAF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65E0C-634E-4C11-B3B7-482E79869CE5}" type="datetimeFigureOut">
              <a:rPr lang="pt-BR" smtClean="0"/>
              <a:pPr/>
              <a:t>03/12/2025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4C2F2-C561-497E-9E0E-9D3484CDDAF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65E0C-634E-4C11-B3B7-482E79869CE5}" type="datetimeFigureOut">
              <a:rPr lang="pt-BR" smtClean="0"/>
              <a:pPr/>
              <a:t>03/12/2025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4C2F2-C561-497E-9E0E-9D3484CDDAF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65E0C-634E-4C11-B3B7-482E79869CE5}" type="datetimeFigureOut">
              <a:rPr lang="pt-BR" smtClean="0"/>
              <a:pPr/>
              <a:t>03/12/2025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4C2F2-C561-497E-9E0E-9D3484CDDAF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65E0C-634E-4C11-B3B7-482E79869CE5}" type="datetimeFigureOut">
              <a:rPr lang="pt-BR" smtClean="0"/>
              <a:pPr/>
              <a:t>03/12/2025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4C2F2-C561-497E-9E0E-9D3484CDDAF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65E0C-634E-4C11-B3B7-482E79869CE5}" type="datetimeFigureOut">
              <a:rPr lang="pt-BR" smtClean="0"/>
              <a:pPr/>
              <a:t>03/12/2025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4C2F2-C561-497E-9E0E-9D3484CDDAF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165E0C-634E-4C11-B3B7-482E79869CE5}" type="datetimeFigureOut">
              <a:rPr lang="pt-BR" smtClean="0"/>
              <a:pPr/>
              <a:t>03/12/2025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44C2F2-C561-497E-9E0E-9D3484CDDAF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88" y="15875"/>
            <a:ext cx="9088437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63" y="17463"/>
            <a:ext cx="9032875" cy="682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63" y="17463"/>
            <a:ext cx="9032875" cy="682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38" y="3175"/>
            <a:ext cx="9101137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38" y="3175"/>
            <a:ext cx="9101137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75" y="15875"/>
            <a:ext cx="911225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75" y="15875"/>
            <a:ext cx="911225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38" y="3175"/>
            <a:ext cx="9101137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38" y="3175"/>
            <a:ext cx="9101137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0801 minifai 26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4" y="18288"/>
            <a:ext cx="9034272" cy="6821424"/>
          </a:xfrm>
          <a:prstGeom prst="rect">
            <a:avLst/>
          </a:prstGeom>
        </p:spPr>
      </p:pic>
      <p:pic>
        <p:nvPicPr>
          <p:cNvPr id="4" name="Imagem 3" descr="0801 minifai 26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864" y="18288"/>
            <a:ext cx="9034272" cy="682142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63" y="17463"/>
            <a:ext cx="9032875" cy="682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m 2" descr="0802 minifai 26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864" y="18288"/>
            <a:ext cx="9034272" cy="682142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iniz\Documents\AMA\Mini FAI 26-27\minifai_explicaçõ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" y="15240"/>
            <a:ext cx="9113520" cy="6827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5113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5113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001 minifai 26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" y="15240"/>
            <a:ext cx="9113520" cy="682752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002 minifai 26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" y="15240"/>
            <a:ext cx="9113520" cy="682752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38" y="3175"/>
            <a:ext cx="9101137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38" y="3175"/>
            <a:ext cx="9101137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63" y="17463"/>
            <a:ext cx="9032875" cy="682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63" y="17463"/>
            <a:ext cx="9032875" cy="682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5113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5113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iniz\Documents\AMA\Mini FAI 26-27\Minifai 5657_decolagem e pous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" y="15240"/>
            <a:ext cx="9119616" cy="6827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iniz\Documents\AMA\Mini FAI 26-27\Minifai 5657_decolagem e pous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" y="15240"/>
            <a:ext cx="9119616" cy="6827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0101 minifai 26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5113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75" y="15875"/>
            <a:ext cx="911225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75" y="15875"/>
            <a:ext cx="911225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5113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5113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</TotalTime>
  <Words>0</Words>
  <Application>Microsoft Office PowerPoint</Application>
  <PresentationFormat>Apresentação na tela (4:3)</PresentationFormat>
  <Paragraphs>0</Paragraphs>
  <Slides>30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33" baseType="lpstr">
      <vt:lpstr>Arial</vt:lpstr>
      <vt:lpstr>Calibri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Diniz</dc:creator>
  <cp:lastModifiedBy>César Rodrigues</cp:lastModifiedBy>
  <cp:revision>34</cp:revision>
  <dcterms:created xsi:type="dcterms:W3CDTF">2025-07-29T20:02:50Z</dcterms:created>
  <dcterms:modified xsi:type="dcterms:W3CDTF">2025-12-03T14:14:02Z</dcterms:modified>
</cp:coreProperties>
</file>