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58" r:id="rId5"/>
    <p:sldId id="259" r:id="rId6"/>
    <p:sldId id="260" r:id="rId7"/>
    <p:sldId id="261" r:id="rId8"/>
    <p:sldId id="262" r:id="rId9"/>
    <p:sldId id="28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2" autoAdjust="0"/>
  </p:normalViewPr>
  <p:slideViewPr>
    <p:cSldViewPr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8823-65C3-4D37-BE14-9D79592E8374}" type="datetimeFigureOut">
              <a:rPr lang="pt-BR" smtClean="0"/>
              <a:pPr/>
              <a:t>23/11/2023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B712-609D-498D-8699-2789EE14945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apa_minifai 24 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" y="15240"/>
            <a:ext cx="9089136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" y="3048"/>
            <a:ext cx="9101328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15240"/>
            <a:ext cx="911352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15240"/>
            <a:ext cx="911352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02" y="476672"/>
            <a:ext cx="8531270" cy="588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" y="3048"/>
            <a:ext cx="9101328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" y="3048"/>
            <a:ext cx="9101328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15240"/>
            <a:ext cx="911352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15240"/>
            <a:ext cx="911352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1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" y="3048"/>
            <a:ext cx="9101328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" y="3048"/>
            <a:ext cx="9101328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1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_decolagem e pou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" y="15240"/>
            <a:ext cx="9119616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_decolagem e pou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" y="15240"/>
            <a:ext cx="9119616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_explicaçõ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" y="15240"/>
            <a:ext cx="911352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" y="18288"/>
            <a:ext cx="9034272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nifai 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" y="3048"/>
            <a:ext cx="9101328" cy="6851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Diniz</dc:creator>
  <cp:lastModifiedBy>Cesar</cp:lastModifiedBy>
  <cp:revision>6</cp:revision>
  <dcterms:created xsi:type="dcterms:W3CDTF">2023-10-31T17:01:02Z</dcterms:created>
  <dcterms:modified xsi:type="dcterms:W3CDTF">2023-11-23T10:08:37Z</dcterms:modified>
</cp:coreProperties>
</file>