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63291"/>
              </p:ext>
            </p:extLst>
          </p:nvPr>
        </p:nvGraphicFramePr>
        <p:xfrm>
          <a:off x="1530999" y="906909"/>
          <a:ext cx="10562407" cy="5355298"/>
        </p:xfrm>
        <a:graphic>
          <a:graphicData uri="http://schemas.openxmlformats.org/drawingml/2006/table">
            <a:tbl>
              <a:tblPr/>
              <a:tblGrid>
                <a:gridCol w="894460"/>
                <a:gridCol w="1392247"/>
                <a:gridCol w="1835587"/>
                <a:gridCol w="2177816"/>
                <a:gridCol w="2185594"/>
                <a:gridCol w="2076703"/>
              </a:tblGrid>
              <a:tr h="1806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Período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Sexta - 17/04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Sábado - 18/04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Domingo - 19/04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Segunda - 20/04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Terça - 21/04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1792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07:30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Treinos livres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Briefing de abertura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Briefing de abertura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Briefing de abertura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Briefing de abertura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92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08:00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Básica - Conhecidas AX1 e BY2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(Uma gama, linhas A e B)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Básica - Conhecidas AY(1+3) e BX(2+4)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(Duas gamas, linhas A e B)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/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Advan / spo / inter - Conhecida 2 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(Duas gamas, linha principal)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Advan / spo / inter - Desconhecida 1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(Uma gama, linha principal)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Advan / spo / inter - Desconhecida 2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(Uma gama, linha principal)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792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08:30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2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09:00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2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09:30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31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Advan / spo / inter - Conhecida 1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(Duas gamas, linha principal)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Básica - Conhecidas AX(3+5) e BY(4+6)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(Duas gamas, linhas A e B)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Básica - Conhecidas AY5 e BX6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(Uma gama, linhas A e B)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Freestyle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(Final - 6 pilotos)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Advan / spo / inter - Conhecida 3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(Uma gama, linha principal)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Encerramento e premiação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Freestyle 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(Eliminatória 1 - 10 pilotos)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Freestyle</a:t>
                      </a:r>
                      <a:b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(Eliminatória 2 - 10 pilotos)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17:30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18:00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Sorteio da ordem de voo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Encerramento do dia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Encerramento do dia</a:t>
                      </a:r>
                    </a:p>
                  </a:txBody>
                  <a:tcPr marL="9219" marR="9219" marT="9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Encerramento do dia</a:t>
                      </a:r>
                    </a:p>
                  </a:txBody>
                  <a:tcPr marL="9219" marR="9219" marT="9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621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4702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219" marR="9219" marT="92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Legenda - Categoria Básica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A/B - Nome da linha (A na esquerda e B na direita, com a linha principal a frente)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X/Y - Nome do grupo de pilotos (Básica dividida em 2 grupos que se alternam nas linhas A e B). Definido por sorteio na sexta-feira a noite.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- Número da bateria sendo voada pelo grupo na dada linha de voo.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 grupo de juízes é fixo em cada linha e não se alterna. Pode ser alterado apenas quando todos os pilotos (X+Y) tiverem sido julgados numa mesma bateria.</a:t>
                      </a:r>
                    </a:p>
                  </a:txBody>
                  <a:tcPr marL="9219" marR="9219" marT="921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063552" y="-196192"/>
            <a:ext cx="8244408" cy="7047565"/>
            <a:chOff x="539552" y="-196192"/>
            <a:chExt cx="8244408" cy="7047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2" t="20102" r="18001" b="15076"/>
            <a:stretch/>
          </p:blipFill>
          <p:spPr>
            <a:xfrm>
              <a:off x="539552" y="-23404"/>
              <a:ext cx="8244408" cy="687396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403648" y="692696"/>
              <a:ext cx="7380312" cy="615867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203489">
              <a:off x="3789486" y="3745184"/>
              <a:ext cx="2693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FF00"/>
                  </a:solidFill>
                </a:rPr>
                <a:t>Deadline – </a:t>
              </a:r>
              <a:r>
                <a:rPr lang="pt-BR" dirty="0" err="1" smtClean="0">
                  <a:solidFill>
                    <a:srgbClr val="FFFF00"/>
                  </a:solidFill>
                </a:rPr>
                <a:t>Spo</a:t>
              </a:r>
              <a:r>
                <a:rPr lang="pt-BR" dirty="0" smtClean="0">
                  <a:solidFill>
                    <a:srgbClr val="FFFF00"/>
                  </a:solidFill>
                </a:rPr>
                <a:t>/</a:t>
              </a:r>
              <a:r>
                <a:rPr lang="pt-BR" dirty="0" err="1" smtClean="0">
                  <a:solidFill>
                    <a:srgbClr val="FFFF00"/>
                  </a:solidFill>
                </a:rPr>
                <a:t>int</a:t>
              </a:r>
              <a:r>
                <a:rPr lang="pt-BR" dirty="0" smtClean="0">
                  <a:solidFill>
                    <a:srgbClr val="FFFF00"/>
                  </a:solidFill>
                </a:rPr>
                <a:t>/</a:t>
              </a:r>
              <a:r>
                <a:rPr lang="pt-BR" dirty="0" err="1" smtClean="0">
                  <a:solidFill>
                    <a:srgbClr val="FFFF00"/>
                  </a:solidFill>
                </a:rPr>
                <a:t>av</a:t>
              </a:r>
              <a:r>
                <a:rPr lang="pt-BR" dirty="0" smtClean="0">
                  <a:solidFill>
                    <a:srgbClr val="FFFF00"/>
                  </a:solidFill>
                </a:rPr>
                <a:t>/</a:t>
              </a:r>
              <a:r>
                <a:rPr lang="pt-BR" dirty="0" err="1" smtClean="0">
                  <a:solidFill>
                    <a:srgbClr val="FFFF00"/>
                  </a:solidFill>
                </a:rPr>
                <a:t>free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39552" y="1484784"/>
              <a:ext cx="4392488" cy="536658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85077" y="-23404"/>
              <a:ext cx="4798883" cy="587338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3094381">
              <a:off x="3912442" y="1091615"/>
              <a:ext cx="294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2"/>
                  </a:solidFill>
                </a:rPr>
                <a:t>Deadline – </a:t>
              </a:r>
              <a:r>
                <a:rPr lang="pt-BR" b="1" dirty="0" smtClean="0">
                  <a:solidFill>
                    <a:schemeClr val="accent2"/>
                  </a:solidFill>
                </a:rPr>
                <a:t>Básica – Linha A</a:t>
              </a:r>
              <a:endParaRPr lang="pt-BR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053822">
              <a:off x="752657" y="3642200"/>
              <a:ext cx="27739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accent2"/>
                  </a:solidFill>
                </a:rPr>
                <a:t>Deadline – </a:t>
              </a:r>
              <a:r>
                <a:rPr lang="pt-BR" b="1" dirty="0" smtClean="0">
                  <a:solidFill>
                    <a:schemeClr val="accent2"/>
                  </a:solidFill>
                </a:rPr>
                <a:t>Básica – Linha B</a:t>
              </a:r>
              <a:endParaRPr lang="pt-BR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9115859">
              <a:off x="4071974" y="3270051"/>
              <a:ext cx="423024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362609" y="3341927"/>
              <a:ext cx="142408" cy="15908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ctangle 26"/>
            <p:cNvSpPr/>
            <p:nvPr/>
          </p:nvSpPr>
          <p:spPr>
            <a:xfrm rot="13703117">
              <a:off x="4364933" y="2851614"/>
              <a:ext cx="3059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ctangle 27"/>
            <p:cNvSpPr/>
            <p:nvPr/>
          </p:nvSpPr>
          <p:spPr>
            <a:xfrm rot="13703117">
              <a:off x="3601611" y="3520257"/>
              <a:ext cx="30591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4860836" y="2420888"/>
              <a:ext cx="142408" cy="159081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275856" y="3747326"/>
              <a:ext cx="142408" cy="159081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ctangle 31"/>
            <p:cNvSpPr/>
            <p:nvPr/>
          </p:nvSpPr>
          <p:spPr>
            <a:xfrm rot="19229512">
              <a:off x="3669231" y="2819724"/>
              <a:ext cx="694422" cy="4277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ctangle 32"/>
            <p:cNvSpPr/>
            <p:nvPr/>
          </p:nvSpPr>
          <p:spPr>
            <a:xfrm rot="19229512">
              <a:off x="3133853" y="2366857"/>
              <a:ext cx="1986732" cy="332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5581720" y="6366263"/>
              <a:ext cx="142408" cy="159081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581720" y="5949280"/>
              <a:ext cx="142408" cy="15908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36096" y="5615529"/>
              <a:ext cx="423024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36096" y="5327497"/>
              <a:ext cx="423024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49685" y="4871317"/>
              <a:ext cx="395846" cy="2138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59120" y="6272732"/>
              <a:ext cx="1666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Pit piloto básica</a:t>
              </a:r>
              <a:endParaRPr lang="pt-BR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57846" y="5867980"/>
              <a:ext cx="205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Pit piloto </a:t>
              </a:r>
              <a:r>
                <a:rPr lang="pt-BR" dirty="0" err="1" smtClean="0"/>
                <a:t>spo</a:t>
              </a:r>
              <a:r>
                <a:rPr lang="pt-BR" dirty="0" smtClean="0"/>
                <a:t>/</a:t>
              </a:r>
              <a:r>
                <a:rPr lang="pt-BR" dirty="0" err="1" smtClean="0"/>
                <a:t>int</a:t>
              </a:r>
              <a:r>
                <a:rPr lang="pt-BR" dirty="0" smtClean="0"/>
                <a:t>/</a:t>
              </a:r>
              <a:r>
                <a:rPr lang="pt-BR" dirty="0" err="1" smtClean="0"/>
                <a:t>av</a:t>
              </a:r>
              <a:endParaRPr lang="pt-BR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91381" y="5157192"/>
              <a:ext cx="1358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Juizes</a:t>
              </a:r>
              <a:r>
                <a:rPr lang="pt-BR" dirty="0" smtClean="0"/>
                <a:t> básica</a:t>
              </a:r>
              <a:endParaRPr lang="pt-BR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95839" y="5480644"/>
              <a:ext cx="1746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Juizes</a:t>
              </a:r>
              <a:r>
                <a:rPr lang="pt-BR" dirty="0" smtClean="0"/>
                <a:t> </a:t>
              </a:r>
              <a:r>
                <a:rPr lang="pt-BR" dirty="0" err="1" smtClean="0"/>
                <a:t>spo</a:t>
              </a:r>
              <a:r>
                <a:rPr lang="pt-BR" dirty="0" smtClean="0"/>
                <a:t>/</a:t>
              </a:r>
              <a:r>
                <a:rPr lang="pt-BR" dirty="0" err="1" smtClean="0"/>
                <a:t>int</a:t>
              </a:r>
              <a:r>
                <a:rPr lang="pt-BR" dirty="0" smtClean="0"/>
                <a:t>/</a:t>
              </a:r>
              <a:r>
                <a:rPr lang="pt-BR" dirty="0" err="1" smtClean="0"/>
                <a:t>av</a:t>
              </a:r>
              <a:endParaRPr lang="pt-BR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5839" y="4797152"/>
              <a:ext cx="1988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Barracas/cobertura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8</TotalTime>
  <Application>Microsoft Macintosh PowerPoint</Application>
  <PresentationFormat>Widescreen</PresentationFormat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Macedo</dc:creator>
  <cp:lastModifiedBy>Bruno Macedo</cp:lastModifiedBy>
  <cp:revision>7</cp:revision>
  <dcterms:created xsi:type="dcterms:W3CDTF">2015-03-19T19:38:46Z</dcterms:created>
  <dcterms:modified xsi:type="dcterms:W3CDTF">2015-03-19T19:50:25Z</dcterms:modified>
</cp:coreProperties>
</file>